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7" r:id="rId6"/>
    <p:sldId id="258" r:id="rId7"/>
    <p:sldId id="264" r:id="rId8"/>
    <p:sldId id="259" r:id="rId9"/>
    <p:sldId id="260" r:id="rId10"/>
    <p:sldId id="261" r:id="rId11"/>
    <p:sldId id="262" r:id="rId12"/>
    <p:sldId id="266" r:id="rId13"/>
    <p:sldId id="267" r:id="rId14"/>
    <p:sldId id="268" r:id="rId15"/>
    <p:sldId id="269" r:id="rId16"/>
    <p:sldId id="270" r:id="rId17"/>
    <p:sldId id="263" r:id="rId18"/>
    <p:sldId id="26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1253" y="4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242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10407F-191D-44EC-A3C5-69647440BFC9}" type="doc">
      <dgm:prSet loTypeId="urn:microsoft.com/office/officeart/2008/layout/LinedList" loCatId="list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4F2A1D3E-E19F-455D-859F-C40136366B3D}">
      <dgm:prSet custT="1"/>
      <dgm:spPr/>
      <dgm:t>
        <a:bodyPr/>
        <a:lstStyle/>
        <a:p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Home</a:t>
          </a:r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2DA1E0C-46CA-43FE-AD0E-1FF5A487E9EC}" type="parTrans" cxnId="{2DD1656A-1B48-4AFC-A65D-081443F407D0}">
      <dgm:prSet/>
      <dgm:spPr/>
      <dgm:t>
        <a:bodyPr/>
        <a:lstStyle/>
        <a:p>
          <a:endParaRPr lang="en-US"/>
        </a:p>
      </dgm:t>
    </dgm:pt>
    <dgm:pt modelId="{D34FF2C9-9A85-4762-AD7F-0FD4259109E1}" type="sibTrans" cxnId="{2DD1656A-1B48-4AFC-A65D-081443F407D0}">
      <dgm:prSet/>
      <dgm:spPr/>
      <dgm:t>
        <a:bodyPr/>
        <a:lstStyle/>
        <a:p>
          <a:endParaRPr lang="en-US"/>
        </a:p>
      </dgm:t>
    </dgm:pt>
    <dgm:pt modelId="{4A266DF3-F699-481D-952B-06E94865913D}">
      <dgm:prSet custT="1"/>
      <dgm:spPr/>
      <dgm:t>
        <a:bodyPr/>
        <a:lstStyle/>
        <a:p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Insert</a:t>
          </a:r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9FC4C72-0240-44CF-8C29-7E4727E8C7E6}" type="parTrans" cxnId="{40A842E7-7BD1-4C4C-BC2D-27ADB1F124AC}">
      <dgm:prSet/>
      <dgm:spPr/>
      <dgm:t>
        <a:bodyPr/>
        <a:lstStyle/>
        <a:p>
          <a:endParaRPr lang="en-US"/>
        </a:p>
      </dgm:t>
    </dgm:pt>
    <dgm:pt modelId="{E43F7441-9245-4528-B8F7-2C400412818E}" type="sibTrans" cxnId="{40A842E7-7BD1-4C4C-BC2D-27ADB1F124AC}">
      <dgm:prSet/>
      <dgm:spPr/>
      <dgm:t>
        <a:bodyPr/>
        <a:lstStyle/>
        <a:p>
          <a:endParaRPr lang="en-US"/>
        </a:p>
      </dgm:t>
    </dgm:pt>
    <dgm:pt modelId="{01C95085-4C2D-4356-A570-C83CCEF090EE}">
      <dgm:prSet custT="1"/>
      <dgm:spPr/>
      <dgm:t>
        <a:bodyPr/>
        <a:lstStyle/>
        <a:p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View</a:t>
          </a:r>
        </a:p>
      </dgm:t>
    </dgm:pt>
    <dgm:pt modelId="{1A37DCC7-773C-40E2-8E5C-227CCAB23176}" type="parTrans" cxnId="{E4D79477-D677-4768-9595-5D84F3189B84}">
      <dgm:prSet/>
      <dgm:spPr/>
      <dgm:t>
        <a:bodyPr/>
        <a:lstStyle/>
        <a:p>
          <a:endParaRPr lang="en-US"/>
        </a:p>
      </dgm:t>
    </dgm:pt>
    <dgm:pt modelId="{0B095CAA-79B6-4FBE-87CC-C4771004C1DA}" type="sibTrans" cxnId="{E4D79477-D677-4768-9595-5D84F3189B84}">
      <dgm:prSet/>
      <dgm:spPr/>
      <dgm:t>
        <a:bodyPr/>
        <a:lstStyle/>
        <a:p>
          <a:endParaRPr lang="en-US"/>
        </a:p>
      </dgm:t>
    </dgm:pt>
    <dgm:pt modelId="{22B5111B-463D-47D1-954F-127C30012F9F}" type="pres">
      <dgm:prSet presAssocID="{6B10407F-191D-44EC-A3C5-69647440BFC9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0DA26D8-3205-49AB-9801-7479D75D0B9B}" type="pres">
      <dgm:prSet presAssocID="{4F2A1D3E-E19F-455D-859F-C40136366B3D}" presName="thickLine" presStyleLbl="alignNode1" presStyleIdx="0" presStyleCnt="3"/>
      <dgm:spPr/>
    </dgm:pt>
    <dgm:pt modelId="{678D6ACC-8BEB-4F60-8CD4-9CB2DDE72612}" type="pres">
      <dgm:prSet presAssocID="{4F2A1D3E-E19F-455D-859F-C40136366B3D}" presName="horz1" presStyleCnt="0"/>
      <dgm:spPr/>
    </dgm:pt>
    <dgm:pt modelId="{278D475D-CCFA-4E93-A503-7548BD710D98}" type="pres">
      <dgm:prSet presAssocID="{4F2A1D3E-E19F-455D-859F-C40136366B3D}" presName="tx1" presStyleLbl="revTx" presStyleIdx="0" presStyleCnt="3"/>
      <dgm:spPr/>
      <dgm:t>
        <a:bodyPr/>
        <a:lstStyle/>
        <a:p>
          <a:endParaRPr lang="en-US"/>
        </a:p>
      </dgm:t>
    </dgm:pt>
    <dgm:pt modelId="{51866F1A-9654-4DD6-B628-9CEF2A359C7D}" type="pres">
      <dgm:prSet presAssocID="{4F2A1D3E-E19F-455D-859F-C40136366B3D}" presName="vert1" presStyleCnt="0"/>
      <dgm:spPr/>
    </dgm:pt>
    <dgm:pt modelId="{D3985387-25A2-4EB6-99AD-2664D2661A5C}" type="pres">
      <dgm:prSet presAssocID="{4A266DF3-F699-481D-952B-06E94865913D}" presName="thickLine" presStyleLbl="alignNode1" presStyleIdx="1" presStyleCnt="3"/>
      <dgm:spPr/>
    </dgm:pt>
    <dgm:pt modelId="{D93FF54B-7422-4E12-8F54-0440562FEA00}" type="pres">
      <dgm:prSet presAssocID="{4A266DF3-F699-481D-952B-06E94865913D}" presName="horz1" presStyleCnt="0"/>
      <dgm:spPr/>
    </dgm:pt>
    <dgm:pt modelId="{3844A50A-7598-4C44-A3FD-CCE61E6BCEA0}" type="pres">
      <dgm:prSet presAssocID="{4A266DF3-F699-481D-952B-06E94865913D}" presName="tx1" presStyleLbl="revTx" presStyleIdx="1" presStyleCnt="3"/>
      <dgm:spPr/>
      <dgm:t>
        <a:bodyPr/>
        <a:lstStyle/>
        <a:p>
          <a:endParaRPr lang="en-US"/>
        </a:p>
      </dgm:t>
    </dgm:pt>
    <dgm:pt modelId="{52264B7A-13F0-4086-9BFF-154C471D9488}" type="pres">
      <dgm:prSet presAssocID="{4A266DF3-F699-481D-952B-06E94865913D}" presName="vert1" presStyleCnt="0"/>
      <dgm:spPr/>
    </dgm:pt>
    <dgm:pt modelId="{0E99E569-0DA0-4A1F-855A-45FE9C2A465F}" type="pres">
      <dgm:prSet presAssocID="{01C95085-4C2D-4356-A570-C83CCEF090EE}" presName="thickLine" presStyleLbl="alignNode1" presStyleIdx="2" presStyleCnt="3"/>
      <dgm:spPr/>
    </dgm:pt>
    <dgm:pt modelId="{E928D5FC-4B8D-4EAC-BECF-2325D3247CB5}" type="pres">
      <dgm:prSet presAssocID="{01C95085-4C2D-4356-A570-C83CCEF090EE}" presName="horz1" presStyleCnt="0"/>
      <dgm:spPr/>
    </dgm:pt>
    <dgm:pt modelId="{A6486D84-853E-4D93-85FB-A93C2AB50F27}" type="pres">
      <dgm:prSet presAssocID="{01C95085-4C2D-4356-A570-C83CCEF090EE}" presName="tx1" presStyleLbl="revTx" presStyleIdx="2" presStyleCnt="3"/>
      <dgm:spPr/>
      <dgm:t>
        <a:bodyPr/>
        <a:lstStyle/>
        <a:p>
          <a:endParaRPr lang="en-US"/>
        </a:p>
      </dgm:t>
    </dgm:pt>
    <dgm:pt modelId="{E0FEAD18-8D45-4A8F-BDC5-71384C79ABB6}" type="pres">
      <dgm:prSet presAssocID="{01C95085-4C2D-4356-A570-C83CCEF090EE}" presName="vert1" presStyleCnt="0"/>
      <dgm:spPr/>
    </dgm:pt>
  </dgm:ptLst>
  <dgm:cxnLst>
    <dgm:cxn modelId="{CCFDB124-A83D-4064-9873-74E1C8F45FAA}" type="presOf" srcId="{4F2A1D3E-E19F-455D-859F-C40136366B3D}" destId="{278D475D-CCFA-4E93-A503-7548BD710D98}" srcOrd="0" destOrd="0" presId="urn:microsoft.com/office/officeart/2008/layout/LinedList"/>
    <dgm:cxn modelId="{E4D79477-D677-4768-9595-5D84F3189B84}" srcId="{6B10407F-191D-44EC-A3C5-69647440BFC9}" destId="{01C95085-4C2D-4356-A570-C83CCEF090EE}" srcOrd="2" destOrd="0" parTransId="{1A37DCC7-773C-40E2-8E5C-227CCAB23176}" sibTransId="{0B095CAA-79B6-4FBE-87CC-C4771004C1DA}"/>
    <dgm:cxn modelId="{2DD1656A-1B48-4AFC-A65D-081443F407D0}" srcId="{6B10407F-191D-44EC-A3C5-69647440BFC9}" destId="{4F2A1D3E-E19F-455D-859F-C40136366B3D}" srcOrd="0" destOrd="0" parTransId="{D2DA1E0C-46CA-43FE-AD0E-1FF5A487E9EC}" sibTransId="{D34FF2C9-9A85-4762-AD7F-0FD4259109E1}"/>
    <dgm:cxn modelId="{40A842E7-7BD1-4C4C-BC2D-27ADB1F124AC}" srcId="{6B10407F-191D-44EC-A3C5-69647440BFC9}" destId="{4A266DF3-F699-481D-952B-06E94865913D}" srcOrd="1" destOrd="0" parTransId="{59FC4C72-0240-44CF-8C29-7E4727E8C7E6}" sibTransId="{E43F7441-9245-4528-B8F7-2C400412818E}"/>
    <dgm:cxn modelId="{FC1581E0-9AF9-452C-B330-AADCD0AC8668}" type="presOf" srcId="{01C95085-4C2D-4356-A570-C83CCEF090EE}" destId="{A6486D84-853E-4D93-85FB-A93C2AB50F27}" srcOrd="0" destOrd="0" presId="urn:microsoft.com/office/officeart/2008/layout/LinedList"/>
    <dgm:cxn modelId="{71B14908-DFD0-4B52-A569-796A61CDEA6D}" type="presOf" srcId="{4A266DF3-F699-481D-952B-06E94865913D}" destId="{3844A50A-7598-4C44-A3FD-CCE61E6BCEA0}" srcOrd="0" destOrd="0" presId="urn:microsoft.com/office/officeart/2008/layout/LinedList"/>
    <dgm:cxn modelId="{FFED8F60-F3D0-41E6-94FC-E9AB154C2B38}" type="presOf" srcId="{6B10407F-191D-44EC-A3C5-69647440BFC9}" destId="{22B5111B-463D-47D1-954F-127C30012F9F}" srcOrd="0" destOrd="0" presId="urn:microsoft.com/office/officeart/2008/layout/LinedList"/>
    <dgm:cxn modelId="{08CEAF35-5045-4A1B-858A-CF6CAF90FE23}" type="presParOf" srcId="{22B5111B-463D-47D1-954F-127C30012F9F}" destId="{10DA26D8-3205-49AB-9801-7479D75D0B9B}" srcOrd="0" destOrd="0" presId="urn:microsoft.com/office/officeart/2008/layout/LinedList"/>
    <dgm:cxn modelId="{F00F9E27-E394-4EF7-BF81-0BED2A9A8719}" type="presParOf" srcId="{22B5111B-463D-47D1-954F-127C30012F9F}" destId="{678D6ACC-8BEB-4F60-8CD4-9CB2DDE72612}" srcOrd="1" destOrd="0" presId="urn:microsoft.com/office/officeart/2008/layout/LinedList"/>
    <dgm:cxn modelId="{5D03E00A-53A4-48C5-BC20-D2192A849477}" type="presParOf" srcId="{678D6ACC-8BEB-4F60-8CD4-9CB2DDE72612}" destId="{278D475D-CCFA-4E93-A503-7548BD710D98}" srcOrd="0" destOrd="0" presId="urn:microsoft.com/office/officeart/2008/layout/LinedList"/>
    <dgm:cxn modelId="{C3CBB2E8-EA79-4E00-9622-8364B735AA1B}" type="presParOf" srcId="{678D6ACC-8BEB-4F60-8CD4-9CB2DDE72612}" destId="{51866F1A-9654-4DD6-B628-9CEF2A359C7D}" srcOrd="1" destOrd="0" presId="urn:microsoft.com/office/officeart/2008/layout/LinedList"/>
    <dgm:cxn modelId="{3987093D-53E7-4975-A887-090D5D176C22}" type="presParOf" srcId="{22B5111B-463D-47D1-954F-127C30012F9F}" destId="{D3985387-25A2-4EB6-99AD-2664D2661A5C}" srcOrd="2" destOrd="0" presId="urn:microsoft.com/office/officeart/2008/layout/LinedList"/>
    <dgm:cxn modelId="{4F2E58A3-613C-4528-A234-71B5E6437DE8}" type="presParOf" srcId="{22B5111B-463D-47D1-954F-127C30012F9F}" destId="{D93FF54B-7422-4E12-8F54-0440562FEA00}" srcOrd="3" destOrd="0" presId="urn:microsoft.com/office/officeart/2008/layout/LinedList"/>
    <dgm:cxn modelId="{CC4F92C3-0662-4B99-85AE-8CDFF335B722}" type="presParOf" srcId="{D93FF54B-7422-4E12-8F54-0440562FEA00}" destId="{3844A50A-7598-4C44-A3FD-CCE61E6BCEA0}" srcOrd="0" destOrd="0" presId="urn:microsoft.com/office/officeart/2008/layout/LinedList"/>
    <dgm:cxn modelId="{2CC6B806-82C6-41CE-A4CA-41827D2106FA}" type="presParOf" srcId="{D93FF54B-7422-4E12-8F54-0440562FEA00}" destId="{52264B7A-13F0-4086-9BFF-154C471D9488}" srcOrd="1" destOrd="0" presId="urn:microsoft.com/office/officeart/2008/layout/LinedList"/>
    <dgm:cxn modelId="{C7AA6E1D-A88B-4F24-80C9-B9A051379DFC}" type="presParOf" srcId="{22B5111B-463D-47D1-954F-127C30012F9F}" destId="{0E99E569-0DA0-4A1F-855A-45FE9C2A465F}" srcOrd="4" destOrd="0" presId="urn:microsoft.com/office/officeart/2008/layout/LinedList"/>
    <dgm:cxn modelId="{700CBC55-B851-4E9E-BDA5-9A9A40E0B52D}" type="presParOf" srcId="{22B5111B-463D-47D1-954F-127C30012F9F}" destId="{E928D5FC-4B8D-4EAC-BECF-2325D3247CB5}" srcOrd="5" destOrd="0" presId="urn:microsoft.com/office/officeart/2008/layout/LinedList"/>
    <dgm:cxn modelId="{9D83811F-0910-48F8-A286-92F60FA904DE}" type="presParOf" srcId="{E928D5FC-4B8D-4EAC-BECF-2325D3247CB5}" destId="{A6486D84-853E-4D93-85FB-A93C2AB50F27}" srcOrd="0" destOrd="0" presId="urn:microsoft.com/office/officeart/2008/layout/LinedList"/>
    <dgm:cxn modelId="{BF615345-0274-4CA4-B833-7F15C5E43C6A}" type="presParOf" srcId="{E928D5FC-4B8D-4EAC-BECF-2325D3247CB5}" destId="{E0FEAD18-8D45-4A8F-BDC5-71384C79ABB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A26D8-3205-49AB-9801-7479D75D0B9B}">
      <dsp:nvSpPr>
        <dsp:cNvPr id="0" name=""/>
        <dsp:cNvSpPr/>
      </dsp:nvSpPr>
      <dsp:spPr>
        <a:xfrm>
          <a:off x="0" y="2721"/>
          <a:ext cx="6305550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8D475D-CCFA-4E93-A503-7548BD710D98}">
      <dsp:nvSpPr>
        <dsp:cNvPr id="0" name=""/>
        <dsp:cNvSpPr/>
      </dsp:nvSpPr>
      <dsp:spPr>
        <a:xfrm>
          <a:off x="0" y="2721"/>
          <a:ext cx="6305550" cy="18559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Home</a:t>
          </a:r>
          <a:endParaRPr lang="en-US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721"/>
        <a:ext cx="6305550" cy="1855947"/>
      </dsp:txXfrm>
    </dsp:sp>
    <dsp:sp modelId="{D3985387-25A2-4EB6-99AD-2664D2661A5C}">
      <dsp:nvSpPr>
        <dsp:cNvPr id="0" name=""/>
        <dsp:cNvSpPr/>
      </dsp:nvSpPr>
      <dsp:spPr>
        <a:xfrm>
          <a:off x="0" y="1858668"/>
          <a:ext cx="6305550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844A50A-7598-4C44-A3FD-CCE61E6BCEA0}">
      <dsp:nvSpPr>
        <dsp:cNvPr id="0" name=""/>
        <dsp:cNvSpPr/>
      </dsp:nvSpPr>
      <dsp:spPr>
        <a:xfrm>
          <a:off x="0" y="1858668"/>
          <a:ext cx="6305550" cy="18559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Insert</a:t>
          </a:r>
          <a:endParaRPr lang="en-US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858668"/>
        <a:ext cx="6305550" cy="1855947"/>
      </dsp:txXfrm>
    </dsp:sp>
    <dsp:sp modelId="{0E99E569-0DA0-4A1F-855A-45FE9C2A465F}">
      <dsp:nvSpPr>
        <dsp:cNvPr id="0" name=""/>
        <dsp:cNvSpPr/>
      </dsp:nvSpPr>
      <dsp:spPr>
        <a:xfrm>
          <a:off x="0" y="3714615"/>
          <a:ext cx="6305550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486D84-853E-4D93-85FB-A93C2AB50F27}">
      <dsp:nvSpPr>
        <dsp:cNvPr id="0" name=""/>
        <dsp:cNvSpPr/>
      </dsp:nvSpPr>
      <dsp:spPr>
        <a:xfrm>
          <a:off x="0" y="3714615"/>
          <a:ext cx="6305550" cy="18559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View</a:t>
          </a:r>
        </a:p>
      </dsp:txBody>
      <dsp:txXfrm>
        <a:off x="0" y="3714615"/>
        <a:ext cx="6305550" cy="18559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D86C3D2F-5A05-4596-A225-FC14565701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F39C051B-F26C-4470-B56C-092B4E1C4CF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9A1B5-1BE4-4CD6-80C4-143959F034D3}" type="datetimeFigureOut">
              <a:rPr lang="en-US" smtClean="0"/>
              <a:t>8/4/2023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D59DB8B-3A1C-4291-8A97-C19C5D31C36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9E6310B9-42FE-4FE9-8C0B-5C7382DBB0E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CFFF0-B784-4FE7-8A38-F89DE294F8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5669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E6120A-21AF-4F12-ABAA-66A70823631B}" type="datetimeFigureOut">
              <a:rPr lang="en-US" smtClean="0"/>
              <a:t>8/4/2023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8C672F-171E-46DC-915C-C7BCF99F5C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498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F63B152-7103-4FFE-90AC-D94EB7F44A7E}" type="datetimeFigureOut">
              <a:rPr lang="en-US" smtClean="0"/>
              <a:t>8/4/2023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05246122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B152-7103-4FFE-90AC-D94EB7F44A7E}" type="datetimeFigureOut">
              <a:rPr lang="en-US" smtClean="0"/>
              <a:t>8/4/2023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19164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B152-7103-4FFE-90AC-D94EB7F44A7E}" type="datetimeFigureOut">
              <a:rPr lang="en-US" smtClean="0"/>
              <a:t>8/4/2023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596440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B152-7103-4FFE-90AC-D94EB7F44A7E}" type="datetimeFigureOut">
              <a:rPr lang="en-US" smtClean="0"/>
              <a:t>8/4/2023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61199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F63B152-7103-4FFE-90AC-D94EB7F44A7E}" type="datetimeFigureOut">
              <a:rPr lang="en-US" smtClean="0"/>
              <a:t>8/4/2023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513194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B152-7103-4FFE-90AC-D94EB7F44A7E}" type="datetimeFigureOut">
              <a:rPr lang="en-US" smtClean="0"/>
              <a:t>8/4/2023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274406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B152-7103-4FFE-90AC-D94EB7F44A7E}" type="datetimeFigureOut">
              <a:rPr lang="en-US" smtClean="0"/>
              <a:t>8/4/2023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323575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B152-7103-4FFE-90AC-D94EB7F44A7E}" type="datetimeFigureOut">
              <a:rPr lang="en-US" smtClean="0"/>
              <a:t>8/4/2023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935235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B152-7103-4FFE-90AC-D94EB7F44A7E}" type="datetimeFigureOut">
              <a:rPr lang="en-US" smtClean="0"/>
              <a:t>8/4/2023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351968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EF63B152-7103-4FFE-90AC-D94EB7F44A7E}" type="datetimeFigureOut">
              <a:rPr lang="en-US" smtClean="0"/>
              <a:t>8/4/2023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88637214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EF63B152-7103-4FFE-90AC-D94EB7F44A7E}" type="datetimeFigureOut">
              <a:rPr lang="en-US" smtClean="0"/>
              <a:t>8/4/2023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37667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F63B152-7103-4FFE-90AC-D94EB7F44A7E}" type="datetimeFigureOut">
              <a:rPr lang="en-US" smtClean="0"/>
              <a:t>8/4/2023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18072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4188DD-3717-47D0-B979-D111D81B4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/>
          <a:lstStyle/>
          <a:p>
            <a:r>
              <a:rPr lang="en-US" dirty="0" smtClean="0">
                <a:latin typeface="Bodoni MT" panose="02070603080606020203" pitchFamily="18" charset="0"/>
              </a:rPr>
              <a:t>Power bi</a:t>
            </a:r>
            <a:endParaRPr lang="en-US" dirty="0">
              <a:latin typeface="Bodoni MT" panose="020706030806060202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7EDFBFC-5564-4D5D-8F01-C829B7B40C08}"/>
              </a:ext>
            </a:extLst>
          </p:cNvPr>
          <p:cNvSpPr txBox="1"/>
          <p:nvPr/>
        </p:nvSpPr>
        <p:spPr>
          <a:xfrm>
            <a:off x="4960147" y="6028839"/>
            <a:ext cx="8224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Akshata Gedam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0173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7940183-98AF-438D-AC1C-0AF4CC28D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Bodoni MT" panose="02070603080606020203" pitchFamily="18" charset="0"/>
              </a:rPr>
              <a:t>My project</a:t>
            </a:r>
            <a:endParaRPr lang="en-US" sz="4000" dirty="0">
              <a:latin typeface="Bodoni MT" panose="020706030806060202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791" y="1254107"/>
            <a:ext cx="9722096" cy="5164863"/>
          </a:xfrm>
        </p:spPr>
      </p:pic>
    </p:spTree>
    <p:extLst>
      <p:ext uri="{BB962C8B-B14F-4D97-AF65-F5344CB8AC3E}">
        <p14:creationId xmlns:p14="http://schemas.microsoft.com/office/powerpoint/2010/main" val="1983555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7940183-98AF-438D-AC1C-0AF4CC28D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Bodoni MT" panose="02070603080606020203" pitchFamily="18" charset="0"/>
              </a:rPr>
              <a:t>My project</a:t>
            </a:r>
            <a:endParaRPr lang="en-US" sz="4000" dirty="0">
              <a:latin typeface="Bodoni MT" panose="020706030806060202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791" y="1254107"/>
            <a:ext cx="9722096" cy="5164863"/>
          </a:xfrm>
        </p:spPr>
      </p:pic>
    </p:spTree>
    <p:extLst>
      <p:ext uri="{BB962C8B-B14F-4D97-AF65-F5344CB8AC3E}">
        <p14:creationId xmlns:p14="http://schemas.microsoft.com/office/powerpoint/2010/main" val="2547365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7940183-98AF-438D-AC1C-0AF4CC28D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Bodoni MT" panose="02070603080606020203" pitchFamily="18" charset="0"/>
              </a:rPr>
              <a:t>My project</a:t>
            </a:r>
            <a:endParaRPr lang="en-US" sz="4000" dirty="0">
              <a:latin typeface="Bodoni MT" panose="020706030806060202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791" y="1254107"/>
            <a:ext cx="9722096" cy="5164863"/>
          </a:xfrm>
        </p:spPr>
      </p:pic>
    </p:spTree>
    <p:extLst>
      <p:ext uri="{BB962C8B-B14F-4D97-AF65-F5344CB8AC3E}">
        <p14:creationId xmlns:p14="http://schemas.microsoft.com/office/powerpoint/2010/main" val="307933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7940183-98AF-438D-AC1C-0AF4CC28D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Bodoni MT" panose="02070603080606020203" pitchFamily="18" charset="0"/>
              </a:rPr>
              <a:t>My project</a:t>
            </a:r>
            <a:endParaRPr lang="en-US" sz="4000" dirty="0">
              <a:latin typeface="Bodoni MT" panose="020706030806060202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791" y="1210563"/>
            <a:ext cx="9722096" cy="5164863"/>
          </a:xfrm>
        </p:spPr>
      </p:pic>
    </p:spTree>
    <p:extLst>
      <p:ext uri="{BB962C8B-B14F-4D97-AF65-F5344CB8AC3E}">
        <p14:creationId xmlns:p14="http://schemas.microsoft.com/office/powerpoint/2010/main" val="3013906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="" xmlns:a16="http://schemas.microsoft.com/office/drawing/2014/main" id="{B217C2AD-51B4-40CE-A71F-F5D3F846D97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6F1BF92E-23CF-4BFE-9E1F-C359BACFA3C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="" xmlns:a16="http://schemas.microsoft.com/office/drawing/2014/main" id="{B89090F2-B101-458B-9AFF-27327443BB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6" name="Freeform 6">
            <a:extLst>
              <a:ext uri="{FF2B5EF4-FFF2-40B4-BE49-F238E27FC236}">
                <a16:creationId xmlns="" xmlns:a16="http://schemas.microsoft.com/office/drawing/2014/main" id="{526C103B-17BD-4B48-AB6F-0D9EF826AAC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Graphic 6" descr="Question mark">
            <a:extLst>
              <a:ext uri="{FF2B5EF4-FFF2-40B4-BE49-F238E27FC236}">
                <a16:creationId xmlns="" xmlns:a16="http://schemas.microsoft.com/office/drawing/2014/main" id="{ACAAF5D7-299C-47E0-BF58-5B55CABE4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0971" y="1709603"/>
            <a:ext cx="3398085" cy="339808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E9EC3243-CA25-4485-A7FE-8B014192384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2BA12E3-E0DD-4573-B106-10742AA3E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900" y="630936"/>
            <a:ext cx="6548882" cy="332526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000" spc="800" dirty="0">
                <a:latin typeface="Bodoni MT" panose="02070603080606020203" pitchFamily="18" charset="0"/>
              </a:rPr>
              <a:t>Your turn to interview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5419D58-BC25-49DA-8347-58B287F90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9233" y="4425504"/>
            <a:ext cx="6300215" cy="10200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cap="all" spc="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questions would you like to ask me?</a:t>
            </a:r>
          </a:p>
        </p:txBody>
      </p:sp>
    </p:spTree>
    <p:extLst>
      <p:ext uri="{BB962C8B-B14F-4D97-AF65-F5344CB8AC3E}">
        <p14:creationId xmlns:p14="http://schemas.microsoft.com/office/powerpoint/2010/main" val="16305701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="" xmlns:a16="http://schemas.microsoft.com/office/drawing/2014/main" id="{28A3E57F-DE9A-45F6-BEF3-EF8EEA07E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662" y="756357"/>
            <a:ext cx="8187071" cy="1253066"/>
          </a:xfrm>
        </p:spPr>
        <p:txBody>
          <a:bodyPr/>
          <a:lstStyle/>
          <a:p>
            <a:r>
              <a:rPr lang="en-US" dirty="0"/>
              <a:t>Slide Tite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1CA1257-66A3-465A-A773-E2D1F421929F}"/>
              </a:ext>
            </a:extLst>
          </p:cNvPr>
          <p:cNvSpPr txBox="1"/>
          <p:nvPr/>
        </p:nvSpPr>
        <p:spPr>
          <a:xfrm>
            <a:off x="3467285" y="3092329"/>
            <a:ext cx="8487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Bodoni MT" panose="02070603080606020203" pitchFamily="18" charset="0"/>
              </a:rPr>
              <a:t>Thank You</a:t>
            </a:r>
            <a:r>
              <a:rPr lang="en-US" sz="4000" dirty="0" smtClean="0">
                <a:latin typeface="Bodoni MT" panose="02070603080606020203" pitchFamily="18" charset="0"/>
              </a:rPr>
              <a:t>!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0593490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EDAE078-3CB3-4D1F-8E4E-75C6D5DA8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434" y="442963"/>
            <a:ext cx="10893973" cy="751471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Bodoni MT" panose="02070603080606020203" pitchFamily="18" charset="0"/>
              </a:rPr>
              <a:t>What is power bi </a:t>
            </a:r>
            <a:endParaRPr lang="en-US" sz="4000" dirty="0">
              <a:latin typeface="Bodoni MT" panose="020706030806060202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797BDE5-A8BD-4286-8221-21664A41B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434" y="1425702"/>
            <a:ext cx="10178322" cy="1161288"/>
          </a:xfrm>
        </p:spPr>
        <p:txBody>
          <a:bodyPr/>
          <a:lstStyle/>
          <a:p>
            <a:r>
              <a:rPr lang="en-US" dirty="0"/>
              <a:t>Power BI is a Microsoft's self-service BI platform for both on premise and cloud-based data.</a:t>
            </a:r>
          </a:p>
          <a:p>
            <a:r>
              <a:rPr lang="en-US" dirty="0"/>
              <a:t>It provides business users with tools for aggregating, visualizing and sharing data.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454" y="1888237"/>
            <a:ext cx="4001921" cy="225108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6797BDE5-A8BD-4286-8221-21664A41BD79}"/>
              </a:ext>
            </a:extLst>
          </p:cNvPr>
          <p:cNvSpPr txBox="1">
            <a:spLocks/>
          </p:cNvSpPr>
          <p:nvPr/>
        </p:nvSpPr>
        <p:spPr>
          <a:xfrm>
            <a:off x="1224454" y="3732410"/>
            <a:ext cx="10178322" cy="21518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Power BI is used to built Reports &amp; Dashboards</a:t>
            </a:r>
          </a:p>
          <a:p>
            <a:r>
              <a:rPr lang="en-US" dirty="0" smtClean="0"/>
              <a:t>Types of Power BI services available : </a:t>
            </a:r>
          </a:p>
          <a:p>
            <a:pPr marL="744538" indent="-342900">
              <a:buSzPct val="60000"/>
              <a:buFont typeface="Courier New" panose="02070309020205020404" pitchFamily="49" charset="0"/>
              <a:buChar char="o"/>
            </a:pPr>
            <a:r>
              <a:rPr lang="en-US" dirty="0" smtClean="0"/>
              <a:t>Power BI Desktop</a:t>
            </a:r>
          </a:p>
          <a:p>
            <a:pPr marL="744538" indent="-342900">
              <a:buSzPct val="60000"/>
              <a:buFont typeface="Courier New" panose="02070309020205020404" pitchFamily="49" charset="0"/>
              <a:buChar char="o"/>
            </a:pPr>
            <a:r>
              <a:rPr lang="en-US" dirty="0" smtClean="0"/>
              <a:t>Power BI Web Services</a:t>
            </a:r>
          </a:p>
          <a:p>
            <a:pPr marL="744538" indent="-342900">
              <a:buSzPct val="60000"/>
              <a:buFont typeface="Courier New" panose="02070309020205020404" pitchFamily="49" charset="0"/>
              <a:buChar char="o"/>
            </a:pPr>
            <a:r>
              <a:rPr lang="en-US" dirty="0" smtClean="0"/>
              <a:t>Power BI App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7" y="439471"/>
            <a:ext cx="580398" cy="580398"/>
          </a:xfrm>
          <a:prstGeom prst="rect">
            <a:avLst/>
          </a:prstGeom>
        </p:spPr>
      </p:pic>
      <p:pic>
        <p:nvPicPr>
          <p:cNvPr id="2050" name="Picture 2" descr="https://weqan.be/wp-content/uploads/2021/09/Picture8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423" y="4139317"/>
            <a:ext cx="5959353" cy="2389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4095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38657A-8B7E-4B6C-A10E-806AE7B7F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Bodoni MT" panose="02070603080606020203" pitchFamily="18" charset="0"/>
              </a:rPr>
              <a:t>Data connectivity mode</a:t>
            </a:r>
            <a:r>
              <a:rPr lang="en-US" sz="4000" dirty="0" smtClean="0">
                <a:latin typeface="Bodoni MT" panose="02070603080606020203" pitchFamily="18" charset="0"/>
              </a:rPr>
              <a:t>…</a:t>
            </a:r>
            <a:endParaRPr lang="en-US" sz="4000" dirty="0">
              <a:latin typeface="Bodoni MT" panose="02070603080606020203" pitchFamily="18" charset="0"/>
            </a:endParaRPr>
          </a:p>
        </p:txBody>
      </p:sp>
      <p:pic>
        <p:nvPicPr>
          <p:cNvPr id="1026" name="Picture 2" descr="https://i0.wp.com/radacad.com/wp-content/uploads/2017/09/2017-09-13_12h13_4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518" y="1128451"/>
            <a:ext cx="8430641" cy="527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697480" y="2944368"/>
            <a:ext cx="914400" cy="941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How about up voting an up arrow? - GIF - Imgur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684" y="2884875"/>
            <a:ext cx="713105" cy="106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5694258" y="2944368"/>
            <a:ext cx="914400" cy="941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6" descr="How about up voting an up arrow? - GIF - Imgur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905" y="2884875"/>
            <a:ext cx="713105" cy="106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9232392" y="2944368"/>
            <a:ext cx="914400" cy="941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6" descr="How about up voting an up arrow? - GIF - Imgur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031" y="2884875"/>
            <a:ext cx="713105" cy="106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6979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033" y="350190"/>
            <a:ext cx="778261" cy="7782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="" xmlns:a16="http://schemas.microsoft.com/office/drawing/2014/main" id="{DE38657A-8B7E-4B6C-A10E-806AE7B7F95B}"/>
              </a:ext>
            </a:extLst>
          </p:cNvPr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Bodoni MT" panose="02070603080606020203" pitchFamily="18" charset="0"/>
              </a:rPr>
              <a:t>panels…</a:t>
            </a:r>
            <a:endParaRPr lang="en-US" sz="4000" dirty="0">
              <a:latin typeface="Bodoni MT" panose="02070603080606020203" pitchFamily="18" charset="0"/>
            </a:endParaRPr>
          </a:p>
        </p:txBody>
      </p:sp>
      <p:pic>
        <p:nvPicPr>
          <p:cNvPr id="4104" name="Picture 8" descr="A Fast Report with Power BI In 18 Minutes and 23 Seconds - PEAKUP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759" y="1240970"/>
            <a:ext cx="10110715" cy="508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9844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1CDC4A3-530D-433A-956F-BDFFF5436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Bodoni MT" panose="02070603080606020203" pitchFamily="18" charset="0"/>
              </a:rPr>
              <a:t>Basic &amp; advance charts…</a:t>
            </a:r>
            <a:endParaRPr lang="en-US" sz="4000" dirty="0">
              <a:latin typeface="Bodoni MT" panose="020706030806060202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555" y="1485066"/>
            <a:ext cx="6020568" cy="4467677"/>
          </a:xfrm>
        </p:spPr>
      </p:pic>
      <p:pic>
        <p:nvPicPr>
          <p:cNvPr id="3074" name="Picture 2" descr="GIF chart - animated GIF on GIFER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273" y="2145866"/>
            <a:ext cx="2696361" cy="141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attle of the Charts: Pie Chart vs. Donut Chart| The Beautiful Blog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49" y="3947906"/>
            <a:ext cx="2362170" cy="188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hart visualizations | Databricks on AWS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480" y="2123421"/>
            <a:ext cx="2596407" cy="146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reate Trending Animated Bar Charts using R | by AbdulMajedRaja RS |  Towards Data Science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273" y="3947905"/>
            <a:ext cx="2543925" cy="200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6207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022C3B48-99E5-4B5C-8E49-15C2A9552F4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D3E95A6B-F840-413C-9E78-C33C02FFA4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ED5F35-4EFC-4B1A-A685-D0FE2F7AD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1694" y="857225"/>
            <a:ext cx="3656581" cy="5571625"/>
          </a:xfrm>
        </p:spPr>
        <p:txBody>
          <a:bodyPr anchor="ctr">
            <a:normAutofit/>
          </a:bodyPr>
          <a:lstStyle/>
          <a:p>
            <a:r>
              <a:rPr lang="en-US" sz="4000" dirty="0" smtClean="0">
                <a:latin typeface="Bodoni MT" panose="02070603080606020203" pitchFamily="18" charset="0"/>
                <a:cs typeface="Times New Roman" panose="02020603050405020304" pitchFamily="18" charset="0"/>
              </a:rPr>
              <a:t>Ribbon of power bi</a:t>
            </a:r>
            <a:endParaRPr lang="en-US" sz="4000" dirty="0">
              <a:latin typeface="Bodoni MT" panose="02070603080606020203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="" xmlns:a16="http://schemas.microsoft.com/office/drawing/2014/main" id="{2A443C2E-3415-4200-BBA0-4478729C170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0949521"/>
              </p:ext>
            </p:extLst>
          </p:nvPr>
        </p:nvGraphicFramePr>
        <p:xfrm>
          <a:off x="765175" y="481013"/>
          <a:ext cx="6305550" cy="5573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13" y="1067767"/>
            <a:ext cx="9025255" cy="11028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51" y="4767313"/>
            <a:ext cx="9037317" cy="11546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51" y="2871793"/>
            <a:ext cx="7758306" cy="111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197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7940183-98AF-438D-AC1C-0AF4CC28D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Bodoni MT" panose="02070603080606020203" pitchFamily="18" charset="0"/>
              </a:rPr>
              <a:t>Power query editor</a:t>
            </a:r>
            <a:endParaRPr lang="en-US" sz="4000" dirty="0">
              <a:latin typeface="Bodoni MT" panose="020706030806060202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791" y="1064443"/>
            <a:ext cx="9722096" cy="5544192"/>
          </a:xfrm>
        </p:spPr>
      </p:pic>
    </p:spTree>
    <p:extLst>
      <p:ext uri="{BB962C8B-B14F-4D97-AF65-F5344CB8AC3E}">
        <p14:creationId xmlns:p14="http://schemas.microsoft.com/office/powerpoint/2010/main" val="10710809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="" xmlns:a16="http://schemas.microsoft.com/office/drawing/2014/main" id="{06F0F283-C8B6-4598-89C9-C404C98A57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9">
            <a:extLst>
              <a:ext uri="{FF2B5EF4-FFF2-40B4-BE49-F238E27FC236}">
                <a16:creationId xmlns="" xmlns:a16="http://schemas.microsoft.com/office/drawing/2014/main" id="{E473B0C0-761B-443F-97A0-9D6E01FBB75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-1" y="-2"/>
            <a:ext cx="6300250" cy="6858002"/>
          </a:xfrm>
          <a:custGeom>
            <a:avLst/>
            <a:gdLst>
              <a:gd name="connsiteX0" fmla="*/ 0 w 6300250"/>
              <a:gd name="connsiteY0" fmla="*/ 0 h 6858002"/>
              <a:gd name="connsiteX1" fmla="*/ 3149600 w 6300250"/>
              <a:gd name="connsiteY1" fmla="*/ 0 h 6858002"/>
              <a:gd name="connsiteX2" fmla="*/ 3149600 w 6300250"/>
              <a:gd name="connsiteY2" fmla="*/ 2 h 6858002"/>
              <a:gd name="connsiteX3" fmla="*/ 6110455 w 6300250"/>
              <a:gd name="connsiteY3" fmla="*/ 2 h 6858002"/>
              <a:gd name="connsiteX4" fmla="*/ 6115495 w 6300250"/>
              <a:gd name="connsiteY4" fmla="*/ 66677 h 6858002"/>
              <a:gd name="connsiteX5" fmla="*/ 6123892 w 6300250"/>
              <a:gd name="connsiteY5" fmla="*/ 122239 h 6858002"/>
              <a:gd name="connsiteX6" fmla="*/ 6133970 w 6300250"/>
              <a:gd name="connsiteY6" fmla="*/ 174627 h 6858002"/>
              <a:gd name="connsiteX7" fmla="*/ 6150766 w 6300250"/>
              <a:gd name="connsiteY7" fmla="*/ 217489 h 6858002"/>
              <a:gd name="connsiteX8" fmla="*/ 6167562 w 6300250"/>
              <a:gd name="connsiteY8" fmla="*/ 260352 h 6858002"/>
              <a:gd name="connsiteX9" fmla="*/ 6187717 w 6300250"/>
              <a:gd name="connsiteY9" fmla="*/ 296864 h 6858002"/>
              <a:gd name="connsiteX10" fmla="*/ 6207872 w 6300250"/>
              <a:gd name="connsiteY10" fmla="*/ 334964 h 6858002"/>
              <a:gd name="connsiteX11" fmla="*/ 6226348 w 6300250"/>
              <a:gd name="connsiteY11" fmla="*/ 369889 h 6858002"/>
              <a:gd name="connsiteX12" fmla="*/ 6244823 w 6300250"/>
              <a:gd name="connsiteY12" fmla="*/ 409577 h 6858002"/>
              <a:gd name="connsiteX13" fmla="*/ 6261619 w 6300250"/>
              <a:gd name="connsiteY13" fmla="*/ 450852 h 6858002"/>
              <a:gd name="connsiteX14" fmla="*/ 6276736 w 6300250"/>
              <a:gd name="connsiteY14" fmla="*/ 496889 h 6858002"/>
              <a:gd name="connsiteX15" fmla="*/ 6288493 w 6300250"/>
              <a:gd name="connsiteY15" fmla="*/ 546102 h 6858002"/>
              <a:gd name="connsiteX16" fmla="*/ 6296891 w 6300250"/>
              <a:gd name="connsiteY16" fmla="*/ 606427 h 6858002"/>
              <a:gd name="connsiteX17" fmla="*/ 6300250 w 6300250"/>
              <a:gd name="connsiteY17" fmla="*/ 673102 h 6858002"/>
              <a:gd name="connsiteX18" fmla="*/ 6296891 w 6300250"/>
              <a:gd name="connsiteY18" fmla="*/ 744539 h 6858002"/>
              <a:gd name="connsiteX19" fmla="*/ 6288493 w 6300250"/>
              <a:gd name="connsiteY19" fmla="*/ 801689 h 6858002"/>
              <a:gd name="connsiteX20" fmla="*/ 6276736 w 6300250"/>
              <a:gd name="connsiteY20" fmla="*/ 854077 h 6858002"/>
              <a:gd name="connsiteX21" fmla="*/ 6261619 w 6300250"/>
              <a:gd name="connsiteY21" fmla="*/ 901702 h 6858002"/>
              <a:gd name="connsiteX22" fmla="*/ 6244823 w 6300250"/>
              <a:gd name="connsiteY22" fmla="*/ 942977 h 6858002"/>
              <a:gd name="connsiteX23" fmla="*/ 6224668 w 6300250"/>
              <a:gd name="connsiteY23" fmla="*/ 981077 h 6858002"/>
              <a:gd name="connsiteX24" fmla="*/ 6204513 w 6300250"/>
              <a:gd name="connsiteY24" fmla="*/ 1017589 h 6858002"/>
              <a:gd name="connsiteX25" fmla="*/ 6184358 w 6300250"/>
              <a:gd name="connsiteY25" fmla="*/ 1055689 h 6858002"/>
              <a:gd name="connsiteX26" fmla="*/ 6165882 w 6300250"/>
              <a:gd name="connsiteY26" fmla="*/ 1095377 h 6858002"/>
              <a:gd name="connsiteX27" fmla="*/ 6147406 w 6300250"/>
              <a:gd name="connsiteY27" fmla="*/ 1136652 h 6858002"/>
              <a:gd name="connsiteX28" fmla="*/ 6132291 w 6300250"/>
              <a:gd name="connsiteY28" fmla="*/ 1182689 h 6858002"/>
              <a:gd name="connsiteX29" fmla="*/ 6122213 w 6300250"/>
              <a:gd name="connsiteY29" fmla="*/ 1235077 h 6858002"/>
              <a:gd name="connsiteX30" fmla="*/ 6112135 w 6300250"/>
              <a:gd name="connsiteY30" fmla="*/ 1295402 h 6858002"/>
              <a:gd name="connsiteX31" fmla="*/ 6110455 w 6300250"/>
              <a:gd name="connsiteY31" fmla="*/ 1363664 h 6858002"/>
              <a:gd name="connsiteX32" fmla="*/ 6112135 w 6300250"/>
              <a:gd name="connsiteY32" fmla="*/ 1431927 h 6858002"/>
              <a:gd name="connsiteX33" fmla="*/ 6122213 w 6300250"/>
              <a:gd name="connsiteY33" fmla="*/ 1492252 h 6858002"/>
              <a:gd name="connsiteX34" fmla="*/ 6132291 w 6300250"/>
              <a:gd name="connsiteY34" fmla="*/ 1544639 h 6858002"/>
              <a:gd name="connsiteX35" fmla="*/ 6147406 w 6300250"/>
              <a:gd name="connsiteY35" fmla="*/ 1589089 h 6858002"/>
              <a:gd name="connsiteX36" fmla="*/ 6165882 w 6300250"/>
              <a:gd name="connsiteY36" fmla="*/ 1631952 h 6858002"/>
              <a:gd name="connsiteX37" fmla="*/ 6184358 w 6300250"/>
              <a:gd name="connsiteY37" fmla="*/ 1671639 h 6858002"/>
              <a:gd name="connsiteX38" fmla="*/ 6204513 w 6300250"/>
              <a:gd name="connsiteY38" fmla="*/ 1708152 h 6858002"/>
              <a:gd name="connsiteX39" fmla="*/ 6224668 w 6300250"/>
              <a:gd name="connsiteY39" fmla="*/ 1743077 h 6858002"/>
              <a:gd name="connsiteX40" fmla="*/ 6244823 w 6300250"/>
              <a:gd name="connsiteY40" fmla="*/ 1782764 h 6858002"/>
              <a:gd name="connsiteX41" fmla="*/ 6261619 w 6300250"/>
              <a:gd name="connsiteY41" fmla="*/ 1824039 h 6858002"/>
              <a:gd name="connsiteX42" fmla="*/ 6276736 w 6300250"/>
              <a:gd name="connsiteY42" fmla="*/ 1870077 h 6858002"/>
              <a:gd name="connsiteX43" fmla="*/ 6288493 w 6300250"/>
              <a:gd name="connsiteY43" fmla="*/ 1922464 h 6858002"/>
              <a:gd name="connsiteX44" fmla="*/ 6296891 w 6300250"/>
              <a:gd name="connsiteY44" fmla="*/ 1982789 h 6858002"/>
              <a:gd name="connsiteX45" fmla="*/ 6300250 w 6300250"/>
              <a:gd name="connsiteY45" fmla="*/ 2051052 h 6858002"/>
              <a:gd name="connsiteX46" fmla="*/ 6296891 w 6300250"/>
              <a:gd name="connsiteY46" fmla="*/ 2119314 h 6858002"/>
              <a:gd name="connsiteX47" fmla="*/ 6288493 w 6300250"/>
              <a:gd name="connsiteY47" fmla="*/ 2179639 h 6858002"/>
              <a:gd name="connsiteX48" fmla="*/ 6276736 w 6300250"/>
              <a:gd name="connsiteY48" fmla="*/ 2232027 h 6858002"/>
              <a:gd name="connsiteX49" fmla="*/ 6261619 w 6300250"/>
              <a:gd name="connsiteY49" fmla="*/ 2278064 h 6858002"/>
              <a:gd name="connsiteX50" fmla="*/ 6244823 w 6300250"/>
              <a:gd name="connsiteY50" fmla="*/ 2319339 h 6858002"/>
              <a:gd name="connsiteX51" fmla="*/ 6224668 w 6300250"/>
              <a:gd name="connsiteY51" fmla="*/ 2359027 h 6858002"/>
              <a:gd name="connsiteX52" fmla="*/ 6204513 w 6300250"/>
              <a:gd name="connsiteY52" fmla="*/ 2395539 h 6858002"/>
              <a:gd name="connsiteX53" fmla="*/ 6184358 w 6300250"/>
              <a:gd name="connsiteY53" fmla="*/ 2433639 h 6858002"/>
              <a:gd name="connsiteX54" fmla="*/ 6165882 w 6300250"/>
              <a:gd name="connsiteY54" fmla="*/ 2471739 h 6858002"/>
              <a:gd name="connsiteX55" fmla="*/ 6147406 w 6300250"/>
              <a:gd name="connsiteY55" fmla="*/ 2513014 h 6858002"/>
              <a:gd name="connsiteX56" fmla="*/ 6132291 w 6300250"/>
              <a:gd name="connsiteY56" fmla="*/ 2560639 h 6858002"/>
              <a:gd name="connsiteX57" fmla="*/ 6122213 w 6300250"/>
              <a:gd name="connsiteY57" fmla="*/ 2613027 h 6858002"/>
              <a:gd name="connsiteX58" fmla="*/ 6112135 w 6300250"/>
              <a:gd name="connsiteY58" fmla="*/ 2671764 h 6858002"/>
              <a:gd name="connsiteX59" fmla="*/ 6110455 w 6300250"/>
              <a:gd name="connsiteY59" fmla="*/ 2741614 h 6858002"/>
              <a:gd name="connsiteX60" fmla="*/ 6112135 w 6300250"/>
              <a:gd name="connsiteY60" fmla="*/ 2809877 h 6858002"/>
              <a:gd name="connsiteX61" fmla="*/ 6122213 w 6300250"/>
              <a:gd name="connsiteY61" fmla="*/ 2868614 h 6858002"/>
              <a:gd name="connsiteX62" fmla="*/ 6132291 w 6300250"/>
              <a:gd name="connsiteY62" fmla="*/ 2922589 h 6858002"/>
              <a:gd name="connsiteX63" fmla="*/ 6147406 w 6300250"/>
              <a:gd name="connsiteY63" fmla="*/ 2967039 h 6858002"/>
              <a:gd name="connsiteX64" fmla="*/ 6165882 w 6300250"/>
              <a:gd name="connsiteY64" fmla="*/ 3009902 h 6858002"/>
              <a:gd name="connsiteX65" fmla="*/ 6184358 w 6300250"/>
              <a:gd name="connsiteY65" fmla="*/ 3046414 h 6858002"/>
              <a:gd name="connsiteX66" fmla="*/ 6204513 w 6300250"/>
              <a:gd name="connsiteY66" fmla="*/ 3084514 h 6858002"/>
              <a:gd name="connsiteX67" fmla="*/ 6224668 w 6300250"/>
              <a:gd name="connsiteY67" fmla="*/ 3121027 h 6858002"/>
              <a:gd name="connsiteX68" fmla="*/ 6244823 w 6300250"/>
              <a:gd name="connsiteY68" fmla="*/ 3160714 h 6858002"/>
              <a:gd name="connsiteX69" fmla="*/ 6261619 w 6300250"/>
              <a:gd name="connsiteY69" fmla="*/ 3201989 h 6858002"/>
              <a:gd name="connsiteX70" fmla="*/ 6276736 w 6300250"/>
              <a:gd name="connsiteY70" fmla="*/ 3248027 h 6858002"/>
              <a:gd name="connsiteX71" fmla="*/ 6288493 w 6300250"/>
              <a:gd name="connsiteY71" fmla="*/ 3300414 h 6858002"/>
              <a:gd name="connsiteX72" fmla="*/ 6296891 w 6300250"/>
              <a:gd name="connsiteY72" fmla="*/ 3360739 h 6858002"/>
              <a:gd name="connsiteX73" fmla="*/ 6300250 w 6300250"/>
              <a:gd name="connsiteY73" fmla="*/ 3427414 h 6858002"/>
              <a:gd name="connsiteX74" fmla="*/ 6296891 w 6300250"/>
              <a:gd name="connsiteY74" fmla="*/ 3497264 h 6858002"/>
              <a:gd name="connsiteX75" fmla="*/ 6288493 w 6300250"/>
              <a:gd name="connsiteY75" fmla="*/ 3557589 h 6858002"/>
              <a:gd name="connsiteX76" fmla="*/ 6276736 w 6300250"/>
              <a:gd name="connsiteY76" fmla="*/ 3609977 h 6858002"/>
              <a:gd name="connsiteX77" fmla="*/ 6261619 w 6300250"/>
              <a:gd name="connsiteY77" fmla="*/ 3656014 h 6858002"/>
              <a:gd name="connsiteX78" fmla="*/ 6244823 w 6300250"/>
              <a:gd name="connsiteY78" fmla="*/ 3697289 h 6858002"/>
              <a:gd name="connsiteX79" fmla="*/ 6224668 w 6300250"/>
              <a:gd name="connsiteY79" fmla="*/ 3736977 h 6858002"/>
              <a:gd name="connsiteX80" fmla="*/ 6184358 w 6300250"/>
              <a:gd name="connsiteY80" fmla="*/ 3811589 h 6858002"/>
              <a:gd name="connsiteX81" fmla="*/ 6165882 w 6300250"/>
              <a:gd name="connsiteY81" fmla="*/ 3848102 h 6858002"/>
              <a:gd name="connsiteX82" fmla="*/ 6147406 w 6300250"/>
              <a:gd name="connsiteY82" fmla="*/ 3890964 h 6858002"/>
              <a:gd name="connsiteX83" fmla="*/ 6132291 w 6300250"/>
              <a:gd name="connsiteY83" fmla="*/ 3935414 h 6858002"/>
              <a:gd name="connsiteX84" fmla="*/ 6122213 w 6300250"/>
              <a:gd name="connsiteY84" fmla="*/ 3987802 h 6858002"/>
              <a:gd name="connsiteX85" fmla="*/ 6112135 w 6300250"/>
              <a:gd name="connsiteY85" fmla="*/ 4048127 h 6858002"/>
              <a:gd name="connsiteX86" fmla="*/ 6110455 w 6300250"/>
              <a:gd name="connsiteY86" fmla="*/ 4116389 h 6858002"/>
              <a:gd name="connsiteX87" fmla="*/ 6112135 w 6300250"/>
              <a:gd name="connsiteY87" fmla="*/ 4186239 h 6858002"/>
              <a:gd name="connsiteX88" fmla="*/ 6122213 w 6300250"/>
              <a:gd name="connsiteY88" fmla="*/ 4244977 h 6858002"/>
              <a:gd name="connsiteX89" fmla="*/ 6132291 w 6300250"/>
              <a:gd name="connsiteY89" fmla="*/ 4297364 h 6858002"/>
              <a:gd name="connsiteX90" fmla="*/ 6147406 w 6300250"/>
              <a:gd name="connsiteY90" fmla="*/ 4343402 h 6858002"/>
              <a:gd name="connsiteX91" fmla="*/ 6165882 w 6300250"/>
              <a:gd name="connsiteY91" fmla="*/ 4386264 h 6858002"/>
              <a:gd name="connsiteX92" fmla="*/ 6184358 w 6300250"/>
              <a:gd name="connsiteY92" fmla="*/ 4424364 h 6858002"/>
              <a:gd name="connsiteX93" fmla="*/ 6224668 w 6300250"/>
              <a:gd name="connsiteY93" fmla="*/ 4498977 h 6858002"/>
              <a:gd name="connsiteX94" fmla="*/ 6244823 w 6300250"/>
              <a:gd name="connsiteY94" fmla="*/ 4537077 h 6858002"/>
              <a:gd name="connsiteX95" fmla="*/ 6261619 w 6300250"/>
              <a:gd name="connsiteY95" fmla="*/ 4579939 h 6858002"/>
              <a:gd name="connsiteX96" fmla="*/ 6276736 w 6300250"/>
              <a:gd name="connsiteY96" fmla="*/ 4625977 h 6858002"/>
              <a:gd name="connsiteX97" fmla="*/ 6288493 w 6300250"/>
              <a:gd name="connsiteY97" fmla="*/ 4678364 h 6858002"/>
              <a:gd name="connsiteX98" fmla="*/ 6296891 w 6300250"/>
              <a:gd name="connsiteY98" fmla="*/ 4738689 h 6858002"/>
              <a:gd name="connsiteX99" fmla="*/ 6300250 w 6300250"/>
              <a:gd name="connsiteY99" fmla="*/ 4806952 h 6858002"/>
              <a:gd name="connsiteX100" fmla="*/ 6296891 w 6300250"/>
              <a:gd name="connsiteY100" fmla="*/ 4875214 h 6858002"/>
              <a:gd name="connsiteX101" fmla="*/ 6288493 w 6300250"/>
              <a:gd name="connsiteY101" fmla="*/ 4935539 h 6858002"/>
              <a:gd name="connsiteX102" fmla="*/ 6276736 w 6300250"/>
              <a:gd name="connsiteY102" fmla="*/ 4987927 h 6858002"/>
              <a:gd name="connsiteX103" fmla="*/ 6261619 w 6300250"/>
              <a:gd name="connsiteY103" fmla="*/ 5033964 h 6858002"/>
              <a:gd name="connsiteX104" fmla="*/ 6244823 w 6300250"/>
              <a:gd name="connsiteY104" fmla="*/ 5075239 h 6858002"/>
              <a:gd name="connsiteX105" fmla="*/ 6224668 w 6300250"/>
              <a:gd name="connsiteY105" fmla="*/ 5114927 h 6858002"/>
              <a:gd name="connsiteX106" fmla="*/ 6204513 w 6300250"/>
              <a:gd name="connsiteY106" fmla="*/ 5149852 h 6858002"/>
              <a:gd name="connsiteX107" fmla="*/ 6184358 w 6300250"/>
              <a:gd name="connsiteY107" fmla="*/ 5186364 h 6858002"/>
              <a:gd name="connsiteX108" fmla="*/ 6165882 w 6300250"/>
              <a:gd name="connsiteY108" fmla="*/ 5226052 h 6858002"/>
              <a:gd name="connsiteX109" fmla="*/ 6147406 w 6300250"/>
              <a:gd name="connsiteY109" fmla="*/ 5268914 h 6858002"/>
              <a:gd name="connsiteX110" fmla="*/ 6132291 w 6300250"/>
              <a:gd name="connsiteY110" fmla="*/ 5313364 h 6858002"/>
              <a:gd name="connsiteX111" fmla="*/ 6122213 w 6300250"/>
              <a:gd name="connsiteY111" fmla="*/ 5365752 h 6858002"/>
              <a:gd name="connsiteX112" fmla="*/ 6112135 w 6300250"/>
              <a:gd name="connsiteY112" fmla="*/ 5426077 h 6858002"/>
              <a:gd name="connsiteX113" fmla="*/ 6110455 w 6300250"/>
              <a:gd name="connsiteY113" fmla="*/ 5494339 h 6858002"/>
              <a:gd name="connsiteX114" fmla="*/ 6112135 w 6300250"/>
              <a:gd name="connsiteY114" fmla="*/ 5562602 h 6858002"/>
              <a:gd name="connsiteX115" fmla="*/ 6122213 w 6300250"/>
              <a:gd name="connsiteY115" fmla="*/ 5622927 h 6858002"/>
              <a:gd name="connsiteX116" fmla="*/ 6132291 w 6300250"/>
              <a:gd name="connsiteY116" fmla="*/ 5675314 h 6858002"/>
              <a:gd name="connsiteX117" fmla="*/ 6147406 w 6300250"/>
              <a:gd name="connsiteY117" fmla="*/ 5721352 h 6858002"/>
              <a:gd name="connsiteX118" fmla="*/ 6165882 w 6300250"/>
              <a:gd name="connsiteY118" fmla="*/ 5762627 h 6858002"/>
              <a:gd name="connsiteX119" fmla="*/ 6184358 w 6300250"/>
              <a:gd name="connsiteY119" fmla="*/ 5802314 h 6858002"/>
              <a:gd name="connsiteX120" fmla="*/ 6204513 w 6300250"/>
              <a:gd name="connsiteY120" fmla="*/ 5840414 h 6858002"/>
              <a:gd name="connsiteX121" fmla="*/ 6224668 w 6300250"/>
              <a:gd name="connsiteY121" fmla="*/ 5876927 h 6858002"/>
              <a:gd name="connsiteX122" fmla="*/ 6244823 w 6300250"/>
              <a:gd name="connsiteY122" fmla="*/ 5915027 h 6858002"/>
              <a:gd name="connsiteX123" fmla="*/ 6261619 w 6300250"/>
              <a:gd name="connsiteY123" fmla="*/ 5956302 h 6858002"/>
              <a:gd name="connsiteX124" fmla="*/ 6276736 w 6300250"/>
              <a:gd name="connsiteY124" fmla="*/ 6003927 h 6858002"/>
              <a:gd name="connsiteX125" fmla="*/ 6288493 w 6300250"/>
              <a:gd name="connsiteY125" fmla="*/ 6056314 h 6858002"/>
              <a:gd name="connsiteX126" fmla="*/ 6296891 w 6300250"/>
              <a:gd name="connsiteY126" fmla="*/ 6113464 h 6858002"/>
              <a:gd name="connsiteX127" fmla="*/ 6300250 w 6300250"/>
              <a:gd name="connsiteY127" fmla="*/ 6183314 h 6858002"/>
              <a:gd name="connsiteX128" fmla="*/ 6296891 w 6300250"/>
              <a:gd name="connsiteY128" fmla="*/ 6251577 h 6858002"/>
              <a:gd name="connsiteX129" fmla="*/ 6288493 w 6300250"/>
              <a:gd name="connsiteY129" fmla="*/ 6311902 h 6858002"/>
              <a:gd name="connsiteX130" fmla="*/ 6276736 w 6300250"/>
              <a:gd name="connsiteY130" fmla="*/ 6361114 h 6858002"/>
              <a:gd name="connsiteX131" fmla="*/ 6261619 w 6300250"/>
              <a:gd name="connsiteY131" fmla="*/ 6407152 h 6858002"/>
              <a:gd name="connsiteX132" fmla="*/ 6244823 w 6300250"/>
              <a:gd name="connsiteY132" fmla="*/ 6448427 h 6858002"/>
              <a:gd name="connsiteX133" fmla="*/ 6226348 w 6300250"/>
              <a:gd name="connsiteY133" fmla="*/ 6488114 h 6858002"/>
              <a:gd name="connsiteX134" fmla="*/ 6207872 w 6300250"/>
              <a:gd name="connsiteY134" fmla="*/ 6523039 h 6858002"/>
              <a:gd name="connsiteX135" fmla="*/ 6187717 w 6300250"/>
              <a:gd name="connsiteY135" fmla="*/ 6561139 h 6858002"/>
              <a:gd name="connsiteX136" fmla="*/ 6167562 w 6300250"/>
              <a:gd name="connsiteY136" fmla="*/ 6597652 h 6858002"/>
              <a:gd name="connsiteX137" fmla="*/ 6150766 w 6300250"/>
              <a:gd name="connsiteY137" fmla="*/ 6640514 h 6858002"/>
              <a:gd name="connsiteX138" fmla="*/ 6133970 w 6300250"/>
              <a:gd name="connsiteY138" fmla="*/ 6683377 h 6858002"/>
              <a:gd name="connsiteX139" fmla="*/ 6123892 w 6300250"/>
              <a:gd name="connsiteY139" fmla="*/ 6735764 h 6858002"/>
              <a:gd name="connsiteX140" fmla="*/ 6115495 w 6300250"/>
              <a:gd name="connsiteY140" fmla="*/ 6791327 h 6858002"/>
              <a:gd name="connsiteX141" fmla="*/ 6110455 w 6300250"/>
              <a:gd name="connsiteY141" fmla="*/ 6858002 h 6858002"/>
              <a:gd name="connsiteX142" fmla="*/ 3149600 w 6300250"/>
              <a:gd name="connsiteY142" fmla="*/ 6858002 h 6858002"/>
              <a:gd name="connsiteX143" fmla="*/ 2707087 w 6300250"/>
              <a:gd name="connsiteY143" fmla="*/ 6858002 h 6858002"/>
              <a:gd name="connsiteX144" fmla="*/ 0 w 6300250"/>
              <a:gd name="connsiteY144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6300250" h="6858002">
                <a:moveTo>
                  <a:pt x="0" y="0"/>
                </a:moveTo>
                <a:lnTo>
                  <a:pt x="3149600" y="0"/>
                </a:lnTo>
                <a:lnTo>
                  <a:pt x="3149600" y="2"/>
                </a:lnTo>
                <a:lnTo>
                  <a:pt x="6110455" y="2"/>
                </a:lnTo>
                <a:lnTo>
                  <a:pt x="6115495" y="66677"/>
                </a:lnTo>
                <a:lnTo>
                  <a:pt x="6123892" y="122239"/>
                </a:lnTo>
                <a:lnTo>
                  <a:pt x="6133970" y="174627"/>
                </a:lnTo>
                <a:lnTo>
                  <a:pt x="6150766" y="217489"/>
                </a:lnTo>
                <a:lnTo>
                  <a:pt x="6167562" y="260352"/>
                </a:lnTo>
                <a:lnTo>
                  <a:pt x="6187717" y="296864"/>
                </a:lnTo>
                <a:lnTo>
                  <a:pt x="6207872" y="334964"/>
                </a:lnTo>
                <a:lnTo>
                  <a:pt x="6226348" y="369889"/>
                </a:lnTo>
                <a:lnTo>
                  <a:pt x="6244823" y="409577"/>
                </a:lnTo>
                <a:lnTo>
                  <a:pt x="6261619" y="450852"/>
                </a:lnTo>
                <a:lnTo>
                  <a:pt x="6276736" y="496889"/>
                </a:lnTo>
                <a:lnTo>
                  <a:pt x="6288493" y="546102"/>
                </a:lnTo>
                <a:lnTo>
                  <a:pt x="6296891" y="606427"/>
                </a:lnTo>
                <a:lnTo>
                  <a:pt x="6300250" y="673102"/>
                </a:lnTo>
                <a:lnTo>
                  <a:pt x="6296891" y="744539"/>
                </a:lnTo>
                <a:lnTo>
                  <a:pt x="6288493" y="801689"/>
                </a:lnTo>
                <a:lnTo>
                  <a:pt x="6276736" y="854077"/>
                </a:lnTo>
                <a:lnTo>
                  <a:pt x="6261619" y="901702"/>
                </a:lnTo>
                <a:lnTo>
                  <a:pt x="6244823" y="942977"/>
                </a:lnTo>
                <a:lnTo>
                  <a:pt x="6224668" y="981077"/>
                </a:lnTo>
                <a:lnTo>
                  <a:pt x="6204513" y="1017589"/>
                </a:lnTo>
                <a:lnTo>
                  <a:pt x="6184358" y="1055689"/>
                </a:lnTo>
                <a:lnTo>
                  <a:pt x="6165882" y="1095377"/>
                </a:lnTo>
                <a:lnTo>
                  <a:pt x="6147406" y="1136652"/>
                </a:lnTo>
                <a:lnTo>
                  <a:pt x="6132291" y="1182689"/>
                </a:lnTo>
                <a:lnTo>
                  <a:pt x="6122213" y="1235077"/>
                </a:lnTo>
                <a:lnTo>
                  <a:pt x="6112135" y="1295402"/>
                </a:lnTo>
                <a:lnTo>
                  <a:pt x="6110455" y="1363664"/>
                </a:lnTo>
                <a:lnTo>
                  <a:pt x="6112135" y="1431927"/>
                </a:lnTo>
                <a:lnTo>
                  <a:pt x="6122213" y="1492252"/>
                </a:lnTo>
                <a:lnTo>
                  <a:pt x="6132291" y="1544639"/>
                </a:lnTo>
                <a:lnTo>
                  <a:pt x="6147406" y="1589089"/>
                </a:lnTo>
                <a:lnTo>
                  <a:pt x="6165882" y="1631952"/>
                </a:lnTo>
                <a:lnTo>
                  <a:pt x="6184358" y="1671639"/>
                </a:lnTo>
                <a:lnTo>
                  <a:pt x="6204513" y="1708152"/>
                </a:lnTo>
                <a:lnTo>
                  <a:pt x="6224668" y="1743077"/>
                </a:lnTo>
                <a:lnTo>
                  <a:pt x="6244823" y="1782764"/>
                </a:lnTo>
                <a:lnTo>
                  <a:pt x="6261619" y="1824039"/>
                </a:lnTo>
                <a:lnTo>
                  <a:pt x="6276736" y="1870077"/>
                </a:lnTo>
                <a:lnTo>
                  <a:pt x="6288493" y="1922464"/>
                </a:lnTo>
                <a:lnTo>
                  <a:pt x="6296891" y="1982789"/>
                </a:lnTo>
                <a:lnTo>
                  <a:pt x="6300250" y="2051052"/>
                </a:lnTo>
                <a:lnTo>
                  <a:pt x="6296891" y="2119314"/>
                </a:lnTo>
                <a:lnTo>
                  <a:pt x="6288493" y="2179639"/>
                </a:lnTo>
                <a:lnTo>
                  <a:pt x="6276736" y="2232027"/>
                </a:lnTo>
                <a:lnTo>
                  <a:pt x="6261619" y="2278064"/>
                </a:lnTo>
                <a:lnTo>
                  <a:pt x="6244823" y="2319339"/>
                </a:lnTo>
                <a:lnTo>
                  <a:pt x="6224668" y="2359027"/>
                </a:lnTo>
                <a:lnTo>
                  <a:pt x="6204513" y="2395539"/>
                </a:lnTo>
                <a:lnTo>
                  <a:pt x="6184358" y="2433639"/>
                </a:lnTo>
                <a:lnTo>
                  <a:pt x="6165882" y="2471739"/>
                </a:lnTo>
                <a:lnTo>
                  <a:pt x="6147406" y="2513014"/>
                </a:lnTo>
                <a:lnTo>
                  <a:pt x="6132291" y="2560639"/>
                </a:lnTo>
                <a:lnTo>
                  <a:pt x="6122213" y="2613027"/>
                </a:lnTo>
                <a:lnTo>
                  <a:pt x="6112135" y="2671764"/>
                </a:lnTo>
                <a:lnTo>
                  <a:pt x="6110455" y="2741614"/>
                </a:lnTo>
                <a:lnTo>
                  <a:pt x="6112135" y="2809877"/>
                </a:lnTo>
                <a:lnTo>
                  <a:pt x="6122213" y="2868614"/>
                </a:lnTo>
                <a:lnTo>
                  <a:pt x="6132291" y="2922589"/>
                </a:lnTo>
                <a:lnTo>
                  <a:pt x="6147406" y="2967039"/>
                </a:lnTo>
                <a:lnTo>
                  <a:pt x="6165882" y="3009902"/>
                </a:lnTo>
                <a:lnTo>
                  <a:pt x="6184358" y="3046414"/>
                </a:lnTo>
                <a:lnTo>
                  <a:pt x="6204513" y="3084514"/>
                </a:lnTo>
                <a:lnTo>
                  <a:pt x="6224668" y="3121027"/>
                </a:lnTo>
                <a:lnTo>
                  <a:pt x="6244823" y="3160714"/>
                </a:lnTo>
                <a:lnTo>
                  <a:pt x="6261619" y="3201989"/>
                </a:lnTo>
                <a:lnTo>
                  <a:pt x="6276736" y="3248027"/>
                </a:lnTo>
                <a:lnTo>
                  <a:pt x="6288493" y="3300414"/>
                </a:lnTo>
                <a:lnTo>
                  <a:pt x="6296891" y="3360739"/>
                </a:lnTo>
                <a:lnTo>
                  <a:pt x="6300250" y="3427414"/>
                </a:lnTo>
                <a:lnTo>
                  <a:pt x="6296891" y="3497264"/>
                </a:lnTo>
                <a:lnTo>
                  <a:pt x="6288493" y="3557589"/>
                </a:lnTo>
                <a:lnTo>
                  <a:pt x="6276736" y="3609977"/>
                </a:lnTo>
                <a:lnTo>
                  <a:pt x="6261619" y="3656014"/>
                </a:lnTo>
                <a:lnTo>
                  <a:pt x="6244823" y="3697289"/>
                </a:lnTo>
                <a:lnTo>
                  <a:pt x="6224668" y="3736977"/>
                </a:lnTo>
                <a:lnTo>
                  <a:pt x="6184358" y="3811589"/>
                </a:lnTo>
                <a:lnTo>
                  <a:pt x="6165882" y="3848102"/>
                </a:lnTo>
                <a:lnTo>
                  <a:pt x="6147406" y="3890964"/>
                </a:lnTo>
                <a:lnTo>
                  <a:pt x="6132291" y="3935414"/>
                </a:lnTo>
                <a:lnTo>
                  <a:pt x="6122213" y="3987802"/>
                </a:lnTo>
                <a:lnTo>
                  <a:pt x="6112135" y="4048127"/>
                </a:lnTo>
                <a:lnTo>
                  <a:pt x="6110455" y="4116389"/>
                </a:lnTo>
                <a:lnTo>
                  <a:pt x="6112135" y="4186239"/>
                </a:lnTo>
                <a:lnTo>
                  <a:pt x="6122213" y="4244977"/>
                </a:lnTo>
                <a:lnTo>
                  <a:pt x="6132291" y="4297364"/>
                </a:lnTo>
                <a:lnTo>
                  <a:pt x="6147406" y="4343402"/>
                </a:lnTo>
                <a:lnTo>
                  <a:pt x="6165882" y="4386264"/>
                </a:lnTo>
                <a:lnTo>
                  <a:pt x="6184358" y="4424364"/>
                </a:lnTo>
                <a:lnTo>
                  <a:pt x="6224668" y="4498977"/>
                </a:lnTo>
                <a:lnTo>
                  <a:pt x="6244823" y="4537077"/>
                </a:lnTo>
                <a:lnTo>
                  <a:pt x="6261619" y="4579939"/>
                </a:lnTo>
                <a:lnTo>
                  <a:pt x="6276736" y="4625977"/>
                </a:lnTo>
                <a:lnTo>
                  <a:pt x="6288493" y="4678364"/>
                </a:lnTo>
                <a:lnTo>
                  <a:pt x="6296891" y="4738689"/>
                </a:lnTo>
                <a:lnTo>
                  <a:pt x="6300250" y="4806952"/>
                </a:lnTo>
                <a:lnTo>
                  <a:pt x="6296891" y="4875214"/>
                </a:lnTo>
                <a:lnTo>
                  <a:pt x="6288493" y="4935539"/>
                </a:lnTo>
                <a:lnTo>
                  <a:pt x="6276736" y="4987927"/>
                </a:lnTo>
                <a:lnTo>
                  <a:pt x="6261619" y="5033964"/>
                </a:lnTo>
                <a:lnTo>
                  <a:pt x="6244823" y="5075239"/>
                </a:lnTo>
                <a:lnTo>
                  <a:pt x="6224668" y="5114927"/>
                </a:lnTo>
                <a:lnTo>
                  <a:pt x="6204513" y="5149852"/>
                </a:lnTo>
                <a:lnTo>
                  <a:pt x="6184358" y="5186364"/>
                </a:lnTo>
                <a:lnTo>
                  <a:pt x="6165882" y="5226052"/>
                </a:lnTo>
                <a:lnTo>
                  <a:pt x="6147406" y="5268914"/>
                </a:lnTo>
                <a:lnTo>
                  <a:pt x="6132291" y="5313364"/>
                </a:lnTo>
                <a:lnTo>
                  <a:pt x="6122213" y="5365752"/>
                </a:lnTo>
                <a:lnTo>
                  <a:pt x="6112135" y="5426077"/>
                </a:lnTo>
                <a:lnTo>
                  <a:pt x="6110455" y="5494339"/>
                </a:lnTo>
                <a:lnTo>
                  <a:pt x="6112135" y="5562602"/>
                </a:lnTo>
                <a:lnTo>
                  <a:pt x="6122213" y="5622927"/>
                </a:lnTo>
                <a:lnTo>
                  <a:pt x="6132291" y="5675314"/>
                </a:lnTo>
                <a:lnTo>
                  <a:pt x="6147406" y="5721352"/>
                </a:lnTo>
                <a:lnTo>
                  <a:pt x="6165882" y="5762627"/>
                </a:lnTo>
                <a:lnTo>
                  <a:pt x="6184358" y="5802314"/>
                </a:lnTo>
                <a:lnTo>
                  <a:pt x="6204513" y="5840414"/>
                </a:lnTo>
                <a:lnTo>
                  <a:pt x="6224668" y="5876927"/>
                </a:lnTo>
                <a:lnTo>
                  <a:pt x="6244823" y="5915027"/>
                </a:lnTo>
                <a:lnTo>
                  <a:pt x="6261619" y="5956302"/>
                </a:lnTo>
                <a:lnTo>
                  <a:pt x="6276736" y="6003927"/>
                </a:lnTo>
                <a:lnTo>
                  <a:pt x="6288493" y="6056314"/>
                </a:lnTo>
                <a:lnTo>
                  <a:pt x="6296891" y="6113464"/>
                </a:lnTo>
                <a:lnTo>
                  <a:pt x="6300250" y="6183314"/>
                </a:lnTo>
                <a:lnTo>
                  <a:pt x="6296891" y="6251577"/>
                </a:lnTo>
                <a:lnTo>
                  <a:pt x="6288493" y="6311902"/>
                </a:lnTo>
                <a:lnTo>
                  <a:pt x="6276736" y="6361114"/>
                </a:lnTo>
                <a:lnTo>
                  <a:pt x="6261619" y="6407152"/>
                </a:lnTo>
                <a:lnTo>
                  <a:pt x="6244823" y="6448427"/>
                </a:lnTo>
                <a:lnTo>
                  <a:pt x="6226348" y="6488114"/>
                </a:lnTo>
                <a:lnTo>
                  <a:pt x="6207872" y="6523039"/>
                </a:lnTo>
                <a:lnTo>
                  <a:pt x="6187717" y="6561139"/>
                </a:lnTo>
                <a:lnTo>
                  <a:pt x="6167562" y="6597652"/>
                </a:lnTo>
                <a:lnTo>
                  <a:pt x="6150766" y="6640514"/>
                </a:lnTo>
                <a:lnTo>
                  <a:pt x="6133970" y="6683377"/>
                </a:lnTo>
                <a:lnTo>
                  <a:pt x="6123892" y="6735764"/>
                </a:lnTo>
                <a:lnTo>
                  <a:pt x="6115495" y="6791327"/>
                </a:lnTo>
                <a:lnTo>
                  <a:pt x="6110455" y="6858002"/>
                </a:lnTo>
                <a:lnTo>
                  <a:pt x="3149600" y="6858002"/>
                </a:lnTo>
                <a:lnTo>
                  <a:pt x="2707087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6" name="Rectangle 11">
            <a:extLst>
              <a:ext uri="{FF2B5EF4-FFF2-40B4-BE49-F238E27FC236}">
                <a16:creationId xmlns="" xmlns:a16="http://schemas.microsoft.com/office/drawing/2014/main" id="{E3B475C6-1445-41C7-9360-49FD7C1C1E7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A3CBCD6-EAB9-4FFF-BE53-A44BD32B7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933" y="1162940"/>
            <a:ext cx="4515598" cy="4532120"/>
          </a:xfrm>
        </p:spPr>
        <p:txBody>
          <a:bodyPr anchor="ctr">
            <a:normAutofit/>
          </a:bodyPr>
          <a:lstStyle/>
          <a:p>
            <a:r>
              <a:rPr lang="en-US" sz="4000" dirty="0" smtClean="0">
                <a:solidFill>
                  <a:srgbClr val="2A1A00"/>
                </a:solidFill>
                <a:latin typeface="Bodoni MT" panose="02070603080606020203" pitchFamily="18" charset="0"/>
              </a:rPr>
              <a:t>Data analysis</a:t>
            </a:r>
            <a:br>
              <a:rPr lang="en-US" sz="4000" dirty="0" smtClean="0">
                <a:solidFill>
                  <a:srgbClr val="2A1A00"/>
                </a:solidFill>
                <a:latin typeface="Bodoni MT" panose="02070603080606020203" pitchFamily="18" charset="0"/>
              </a:rPr>
            </a:br>
            <a:r>
              <a:rPr lang="en-US" sz="4000" dirty="0" smtClean="0">
                <a:solidFill>
                  <a:srgbClr val="2A1A00"/>
                </a:solidFill>
                <a:latin typeface="Bodoni MT" panose="02070603080606020203" pitchFamily="18" charset="0"/>
              </a:rPr>
              <a:t>expressions in power bi</a:t>
            </a:r>
            <a:endParaRPr lang="en-US" sz="4000" dirty="0">
              <a:solidFill>
                <a:srgbClr val="2A1A00"/>
              </a:solidFill>
              <a:latin typeface="Bodoni MT" panose="020706030806060202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050" y="1179645"/>
            <a:ext cx="4679950" cy="4463786"/>
          </a:xfrm>
        </p:spPr>
      </p:pic>
    </p:spTree>
    <p:extLst>
      <p:ext uri="{BB962C8B-B14F-4D97-AF65-F5344CB8AC3E}">
        <p14:creationId xmlns:p14="http://schemas.microsoft.com/office/powerpoint/2010/main" val="22571633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7940183-98AF-438D-AC1C-0AF4CC28D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Bodoni MT" panose="02070603080606020203" pitchFamily="18" charset="0"/>
              </a:rPr>
              <a:t>My project</a:t>
            </a:r>
            <a:endParaRPr lang="en-US" sz="4000" dirty="0">
              <a:latin typeface="Bodoni MT" panose="020706030806060202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791" y="1254107"/>
            <a:ext cx="9722096" cy="5164863"/>
          </a:xfrm>
        </p:spPr>
      </p:pic>
    </p:spTree>
    <p:extLst>
      <p:ext uri="{BB962C8B-B14F-4D97-AF65-F5344CB8AC3E}">
        <p14:creationId xmlns:p14="http://schemas.microsoft.com/office/powerpoint/2010/main" val="12177038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5916208_Getting to know your teacher_RVA_v2" id="{9D60EAE5-D0A0-4E9F-AE23-1B333D14ABD6}" vid="{DD8DD7D2-976B-4092-A04B-0CF2FAEFF7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2D0167F-E486-4F9B-83E2-993954E11F0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B3E54F-9BB9-4821-81E3-A4EFEC7BD0A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5A714DE-2D72-4B69-B5D2-B9FD427417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Getting to know your teacher</Template>
  <TotalTime>0</TotalTime>
  <Words>116</Words>
  <Application>Microsoft Office PowerPoint</Application>
  <PresentationFormat>Widescreen</PresentationFormat>
  <Paragraphs>28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Bodoni MT</vt:lpstr>
      <vt:lpstr>Calibri</vt:lpstr>
      <vt:lpstr>Courier New</vt:lpstr>
      <vt:lpstr>Gill Sans MT</vt:lpstr>
      <vt:lpstr>Impact</vt:lpstr>
      <vt:lpstr>Times New Roman</vt:lpstr>
      <vt:lpstr>Badge</vt:lpstr>
      <vt:lpstr>Power bi</vt:lpstr>
      <vt:lpstr>What is power bi </vt:lpstr>
      <vt:lpstr>Data connectivity mode…</vt:lpstr>
      <vt:lpstr>PowerPoint Presentation</vt:lpstr>
      <vt:lpstr>Basic &amp; advance charts…</vt:lpstr>
      <vt:lpstr>Ribbon of power bi</vt:lpstr>
      <vt:lpstr>Power query editor</vt:lpstr>
      <vt:lpstr>Data analysis expressions in power bi</vt:lpstr>
      <vt:lpstr>My project</vt:lpstr>
      <vt:lpstr>My project</vt:lpstr>
      <vt:lpstr>My project</vt:lpstr>
      <vt:lpstr>My project</vt:lpstr>
      <vt:lpstr>My project</vt:lpstr>
      <vt:lpstr>Your turn to interview me</vt:lpstr>
      <vt:lpstr>Slide Tite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2023-08-04T11:26:24Z</dcterms:created>
  <dcterms:modified xsi:type="dcterms:W3CDTF">2023-08-04T20:16:31Z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